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3"/>
  </p:handoutMasterIdLst>
  <p:sldIdLst>
    <p:sldId id="256" r:id="rId2"/>
  </p:sldIdLst>
  <p:sldSz cx="21602700" cy="32404050"/>
  <p:notesSz cx="6858000" cy="9947275"/>
  <p:defaultTextStyle>
    <a:defPPr>
      <a:defRPr lang="pt-BR"/>
    </a:defPPr>
    <a:lvl1pPr algn="l" defTabSz="2591059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1295530" indent="-838284" algn="l" defTabSz="2591059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2591059" indent="-1676568" algn="l" defTabSz="2591059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3888177" indent="-2516440" algn="l" defTabSz="2591059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5183706" indent="-3354723" algn="l" defTabSz="2591059" rtl="0" eaLnBrk="0" fontAlgn="base" hangingPunct="0">
      <a:spcBef>
        <a:spcPct val="0"/>
      </a:spcBef>
      <a:spcAft>
        <a:spcPct val="0"/>
      </a:spcAft>
      <a:defRPr sz="5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229" algn="l" defTabSz="914491" rtl="0" eaLnBrk="1" latinLnBrk="0" hangingPunct="1">
      <a:defRPr sz="51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474" algn="l" defTabSz="914491" rtl="0" eaLnBrk="1" latinLnBrk="0" hangingPunct="1">
      <a:defRPr sz="51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720" algn="l" defTabSz="914491" rtl="0" eaLnBrk="1" latinLnBrk="0" hangingPunct="1">
      <a:defRPr sz="51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966" algn="l" defTabSz="914491" rtl="0" eaLnBrk="1" latinLnBrk="0" hangingPunct="1">
      <a:defRPr sz="51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05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EAA5"/>
    <a:srgbClr val="66FF99"/>
    <a:srgbClr val="65B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99886" autoAdjust="0"/>
  </p:normalViewPr>
  <p:slideViewPr>
    <p:cSldViewPr snapToGrid="0">
      <p:cViewPr>
        <p:scale>
          <a:sx n="30" d="100"/>
          <a:sy n="30" d="100"/>
        </p:scale>
        <p:origin x="-768" y="2868"/>
      </p:cViewPr>
      <p:guideLst>
        <p:guide orient="horz" pos="10205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59186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59186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B69368-0330-42E4-B218-4BE71DF5A614}" type="datetimeFigureOut">
              <a:rPr lang="pt-BR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59186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FA08CD-41CC-4D25-B46C-B861E722D53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59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203" y="2880365"/>
            <a:ext cx="18362295" cy="20162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7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05" y="23402925"/>
            <a:ext cx="15121890" cy="5760720"/>
          </a:xfrm>
        </p:spPr>
        <p:txBody>
          <a:bodyPr>
            <a:normAutofit/>
          </a:bodyPr>
          <a:lstStyle>
            <a:lvl1pPr marL="0" indent="0" algn="ctr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B6815-A125-48AF-B262-27E94783709A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BEE8C-967E-4364-A420-6856794D76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9EAB1-C5F0-4C5E-9F60-855BB78C6234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2E08-A56B-4D2E-BC08-46C3F0D668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61957" y="1297667"/>
            <a:ext cx="4860608" cy="2764845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0135" y="1297667"/>
            <a:ext cx="14221778" cy="2764845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E075F-89C6-4240-BFD6-850CD92393B3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AF0D-D729-42FE-B1CB-F9373E1E0F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2E7C9-D922-42FA-BBAF-79F72001E4EE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9B9-EE6F-4074-8B94-DB91A1DFB7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464" y="6480813"/>
            <a:ext cx="18362295" cy="11836479"/>
          </a:xfrm>
        </p:spPr>
        <p:txBody>
          <a:bodyPr anchor="b"/>
          <a:lstStyle>
            <a:lvl1pPr algn="ctr" defTabSz="30861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2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464" y="19224908"/>
            <a:ext cx="18362295" cy="5348166"/>
          </a:xfrm>
        </p:spPr>
        <p:txBody>
          <a:bodyPr anchor="t"/>
          <a:lstStyle>
            <a:lvl1pPr marL="0" indent="0" algn="ctr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CA2922-3BDA-4F9B-BD6B-6EE9C1C785AB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E51-2083-416E-B60C-31DFC83C96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10621327" y="18542317"/>
            <a:ext cx="200274" cy="4005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610" tIns="154305" rIns="308610" bIns="15430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93886" y="18542317"/>
            <a:ext cx="200274" cy="4005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610" tIns="154305" rIns="308610" bIns="154305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151020" y="18542317"/>
            <a:ext cx="200274" cy="4005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610" tIns="154305" rIns="308610" bIns="15430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81372" y="7560947"/>
            <a:ext cx="9541193" cy="21385175"/>
          </a:xfrm>
        </p:spPr>
        <p:txBody>
          <a:bodyPr/>
          <a:lstStyle>
            <a:lvl1pPr>
              <a:defRPr sz="8100"/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3D2D8-1175-4124-B654-4B6A76ADBA73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82C0-327E-408D-AC97-5A0B9D2ADD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4108" y="7560945"/>
            <a:ext cx="9548393" cy="213866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5" y="7560945"/>
            <a:ext cx="9544944" cy="2880360"/>
          </a:xfrm>
        </p:spPr>
        <p:txBody>
          <a:bodyPr anchor="b">
            <a:noAutofit/>
          </a:bodyPr>
          <a:lstStyle>
            <a:lvl1pPr marL="0" indent="0" algn="ctr">
              <a:buNone/>
              <a:defRPr sz="8100" b="0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81374" y="7560945"/>
            <a:ext cx="9548693" cy="2880360"/>
          </a:xfrm>
        </p:spPr>
        <p:txBody>
          <a:bodyPr anchor="b">
            <a:noAutofit/>
          </a:bodyPr>
          <a:lstStyle>
            <a:lvl1pPr marL="0" indent="0" algn="ctr">
              <a:buNone/>
              <a:defRPr sz="8100" b="0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C5AB5-C881-43EC-B0E0-3348F66B9332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F585-B1AB-484B-AFAA-50858B3CE5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80135" y="10455707"/>
            <a:ext cx="9548393" cy="1849191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038980" y="10455709"/>
            <a:ext cx="9548393" cy="184898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53735-089A-4AA3-AC10-63D94D4709D6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09B6-3E0C-4A32-9854-D07112C9EE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06A30-540B-4C22-9E51-597B082B323B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9564-36BB-451F-AA21-3549DF7434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494" y="1260157"/>
            <a:ext cx="7107139" cy="9901238"/>
          </a:xfrm>
        </p:spPr>
        <p:txBody>
          <a:bodyPr anchor="b"/>
          <a:lstStyle>
            <a:lvl1pPr algn="ctr">
              <a:lnSpc>
                <a:spcPct val="100000"/>
              </a:lnSpc>
              <a:defRPr sz="95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963" y="1290164"/>
            <a:ext cx="11802726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55494" y="11521442"/>
            <a:ext cx="7107139" cy="1742468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54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98D37-60ED-4FB2-ADB4-3C523E51B883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BC62-2D2D-4D24-A43C-F378FCA501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998" y="1080135"/>
            <a:ext cx="13494184" cy="4230529"/>
          </a:xfrm>
        </p:spPr>
        <p:txBody>
          <a:bodyPr anchor="b"/>
          <a:lstStyle>
            <a:lvl1pPr algn="ctr">
              <a:lnSpc>
                <a:spcPct val="100000"/>
              </a:lnSpc>
              <a:defRPr sz="9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2948" y="5400675"/>
            <a:ext cx="14304285" cy="2145643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998" y="27453431"/>
            <a:ext cx="13494184" cy="2520315"/>
          </a:xfrm>
        </p:spPr>
        <p:txBody>
          <a:bodyPr>
            <a:normAutofit/>
          </a:bodyPr>
          <a:lstStyle>
            <a:lvl1pPr marL="0" indent="0" algn="ctr">
              <a:buNone/>
              <a:defRPr sz="54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C520-7602-4D74-9FFA-F0CDA7FB57EF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9E6C-0853-4845-BF38-AA5854657A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35" y="0"/>
            <a:ext cx="19442430" cy="7560945"/>
          </a:xfrm>
          <a:prstGeom prst="rect">
            <a:avLst/>
          </a:prstGeom>
        </p:spPr>
        <p:txBody>
          <a:bodyPr vert="horz" lIns="308610" tIns="154305" rIns="308610" bIns="154305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33408" y="30033756"/>
            <a:ext cx="4928116" cy="1725216"/>
          </a:xfrm>
          <a:prstGeom prst="rect">
            <a:avLst/>
          </a:prstGeom>
        </p:spPr>
        <p:txBody>
          <a:bodyPr vert="horz" lIns="308610" tIns="154305" rIns="154305" bIns="154305" rtlCol="0" anchor="ctr"/>
          <a:lstStyle>
            <a:lvl1pPr algn="r"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56B8E9C-9913-4C32-BB0E-B07AB141F204}" type="datetimeFigureOut">
              <a:rPr lang="pt-BR" smtClean="0"/>
              <a:pPr>
                <a:defRPr/>
              </a:pPr>
              <a:t>24/10/2019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7278" y="30033756"/>
            <a:ext cx="6728341" cy="1725216"/>
          </a:xfrm>
          <a:prstGeom prst="rect">
            <a:avLst/>
          </a:prstGeom>
        </p:spPr>
        <p:txBody>
          <a:bodyPr vert="horz" lIns="154305" tIns="154305" rIns="308610" bIns="154305" rtlCol="0" anchor="ctr"/>
          <a:lstStyle>
            <a:lvl1pPr algn="l"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183495" y="30033756"/>
            <a:ext cx="1327666" cy="1725216"/>
          </a:xfrm>
          <a:prstGeom prst="rect">
            <a:avLst/>
          </a:prstGeom>
        </p:spPr>
        <p:txBody>
          <a:bodyPr vert="horz" lIns="92583" tIns="154305" rIns="154305" bIns="154305" rtlCol="0" anchor="ctr"/>
          <a:lstStyle>
            <a:lvl1pPr algn="l"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467A0C-0B75-47C1-8AE4-01C7D9E3F2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19981458" y="30709589"/>
            <a:ext cx="200274" cy="4005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610" tIns="154305" rIns="308610" bIns="154305" rtlCol="0" anchor="ctr"/>
          <a:lstStyle/>
          <a:p>
            <a:pPr marL="0" algn="ctr" defTabSz="3086100" rtl="0" eaLnBrk="1" latinLnBrk="0" hangingPunct="1"/>
            <a:endParaRPr lang="en-US" sz="6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44544" y="30709589"/>
            <a:ext cx="200274" cy="4005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610" tIns="154305" rIns="308610" bIns="154305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3086100" rtl="0" eaLnBrk="1" latinLnBrk="0" hangingPunct="1">
        <a:lnSpc>
          <a:spcPts val="19575"/>
        </a:lnSpc>
        <a:spcBef>
          <a:spcPct val="0"/>
        </a:spcBef>
        <a:buNone/>
        <a:defRPr sz="18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Courier New" pitchFamily="49" charset="0"/>
        <a:buChar char="o"/>
        <a:defRPr sz="5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Courier New" pitchFamily="49" charset="0"/>
        <a:buChar char="o"/>
        <a:defRPr sz="5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Courier New" pitchFamily="49" charset="0"/>
        <a:buChar char="o"/>
        <a:defRPr sz="5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Courier New" pitchFamily="49" charset="0"/>
        <a:buChar char="o"/>
        <a:defRPr sz="5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19010" y="4988318"/>
            <a:ext cx="21602700" cy="27415732"/>
          </a:xfrm>
          <a:prstGeom prst="rect">
            <a:avLst/>
          </a:prstGeom>
          <a:gradFill flip="none" rotWithShape="1">
            <a:gsLst>
              <a:gs pos="0">
                <a:srgbClr val="36EAA5">
                  <a:tint val="66000"/>
                  <a:satMod val="160000"/>
                </a:srgbClr>
              </a:gs>
              <a:gs pos="37000">
                <a:srgbClr val="36EAA5">
                  <a:tint val="44500"/>
                  <a:satMod val="160000"/>
                </a:srgbClr>
              </a:gs>
              <a:gs pos="85000">
                <a:srgbClr val="36EAA5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58828" y="5606718"/>
            <a:ext cx="20740561" cy="1525301"/>
          </a:xfrm>
          <a:prstGeom prst="roundRect">
            <a:avLst/>
          </a:prstGeom>
          <a:noFill/>
        </p:spPr>
        <p:txBody>
          <a:bodyPr wrap="square" lIns="54665" tIns="27332" rIns="54665" bIns="27332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922338" indent="-4651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844675" indent="-9302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767013" indent="-13954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3689350" indent="-18605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TÍTULO EM CAIXA ALTA  E NEGRITO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AUTOR(ES): SOBRENOME (CAIXA ALTA), Nome(caixa baixa). Identificação conforme edital¹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45814" y="7199003"/>
            <a:ext cx="18579656" cy="1901857"/>
          </a:xfrm>
          <a:prstGeom prst="rect">
            <a:avLst/>
          </a:prstGeom>
          <a:noFill/>
        </p:spPr>
        <p:txBody>
          <a:bodyPr lIns="54665" tIns="27332" rIns="54665" bIns="27332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922338" indent="-4651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844675" indent="-9302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2767013" indent="-13954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3689350" indent="-18605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 algn="just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</a:rPr>
              <a:t>UNIVERSIDADE LUTERANA DO BRASIL – Campus Torres 1. Rua Universitária, nº 1900, Parque do Balonismo, Torres/RS, CEP: 95560-000.</a:t>
            </a:r>
          </a:p>
          <a:p>
            <a:pPr marL="457200" indent="-457200" algn="just" defTabSz="2592126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2400" dirty="0" smtClean="0">
                <a:latin typeface="Arial" pitchFamily="34" charset="0"/>
              </a:rPr>
              <a:t>E-mail </a:t>
            </a:r>
            <a:r>
              <a:rPr lang="pt-BR" sz="2400" dirty="0">
                <a:latin typeface="Arial" pitchFamily="34" charset="0"/>
              </a:rPr>
              <a:t>do </a:t>
            </a:r>
            <a:r>
              <a:rPr lang="pt-BR" sz="2400" dirty="0" smtClean="0">
                <a:latin typeface="Arial" pitchFamily="34" charset="0"/>
              </a:rPr>
              <a:t>Aluno</a:t>
            </a:r>
          </a:p>
          <a:p>
            <a:pPr marL="457200" indent="-457200" algn="just" defTabSz="2592126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pt-BR" sz="2400" dirty="0" smtClean="0">
                <a:latin typeface="Arial" pitchFamily="34" charset="0"/>
              </a:rPr>
              <a:t>E-mail do Professor Orientador</a:t>
            </a:r>
            <a:endParaRPr lang="pt-BR" sz="2400" dirty="0">
              <a:latin typeface="Arial" pitchFamily="34" charset="0"/>
            </a:endParaRPr>
          </a:p>
          <a:p>
            <a:pPr marL="457200" indent="-457200" algn="just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i="1" dirty="0">
              <a:latin typeface="Arial" pitchFamily="34" charset="0"/>
            </a:endParaRPr>
          </a:p>
        </p:txBody>
      </p:sp>
      <p:pic>
        <p:nvPicPr>
          <p:cNvPr id="1031" name="Picture 7" descr="D:\Users\tuani.scheffer\Documents\2017\. DIREITO\salão de iniciação cientifica\2017-2\Banner salão de inciação cientifica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71954" r="6275" b="21453"/>
          <a:stretch/>
        </p:blipFill>
        <p:spPr bwMode="auto">
          <a:xfrm>
            <a:off x="1397873" y="17096211"/>
            <a:ext cx="18958121" cy="7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156826" y="16999562"/>
            <a:ext cx="7289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DESENVOLVIMENTO</a:t>
            </a:r>
          </a:p>
        </p:txBody>
      </p:sp>
      <p:pic>
        <p:nvPicPr>
          <p:cNvPr id="23" name="Picture 7" descr="D:\Users\tuani.scheffer\Documents\2017\. DIREITO\salão de iniciação cientifica\2017-2\Banner salão de inciação cientifica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71954" r="51075" b="21453"/>
          <a:stretch/>
        </p:blipFill>
        <p:spPr bwMode="auto">
          <a:xfrm>
            <a:off x="1275953" y="9474460"/>
            <a:ext cx="9221555" cy="7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188190" y="9408764"/>
            <a:ext cx="3397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RESUMO </a:t>
            </a:r>
            <a:endParaRPr lang="pt-BR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7" descr="D:\Users\tuani.scheffer\Documents\2017\. DIREITO\salão de iniciação cientifica\2017-2\Banner salão de inciação cientifica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71954" r="51075" b="21453"/>
          <a:stretch/>
        </p:blipFill>
        <p:spPr bwMode="auto">
          <a:xfrm>
            <a:off x="10961003" y="9466820"/>
            <a:ext cx="9221555" cy="7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2968344" y="9304544"/>
            <a:ext cx="52068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  <a:r>
              <a:rPr lang="pt-BR" sz="6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pt-BR" sz="6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6" name="Picture 7" descr="D:\Users\tuani.scheffer\Documents\2017\. DIREITO\salão de iniciação cientifica\2017-2\Banner salão de inciação cientifica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71954" r="6275" b="21453"/>
          <a:stretch/>
        </p:blipFill>
        <p:spPr bwMode="auto">
          <a:xfrm>
            <a:off x="1275953" y="24292086"/>
            <a:ext cx="18958121" cy="7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428999" y="24206361"/>
            <a:ext cx="87447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CONSIDERAÇÕES FINAIS</a:t>
            </a:r>
          </a:p>
        </p:txBody>
      </p:sp>
      <p:pic>
        <p:nvPicPr>
          <p:cNvPr id="30" name="Picture 7" descr="D:\Users\tuani.scheffer\Documents\2017\. DIREITO\salão de iniciação cientifica\2017-2\Banner salão de inciação cientifica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71954" r="6275" b="21453"/>
          <a:stretch/>
        </p:blipFill>
        <p:spPr bwMode="auto">
          <a:xfrm>
            <a:off x="1275953" y="28615574"/>
            <a:ext cx="18958121" cy="7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8227568" y="28550840"/>
            <a:ext cx="5147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5921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REFERÊNCIAS</a:t>
            </a:r>
          </a:p>
        </p:txBody>
      </p:sp>
      <p:pic>
        <p:nvPicPr>
          <p:cNvPr id="17" name="Picture 7" descr="D:\Users\tuani.scheffer\Documents\2017\. DIREITO\salão de iniciação cientifica\2017-2\Banner salão de inciação cientifica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71954" r="6275" b="21453"/>
          <a:stretch/>
        </p:blipFill>
        <p:spPr bwMode="auto">
          <a:xfrm>
            <a:off x="1378823" y="15608406"/>
            <a:ext cx="18958121" cy="7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7858125" y="15487649"/>
            <a:ext cx="5674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sz="5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514475" y="14716125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Palavras - chave: 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1430000" y="10687050"/>
            <a:ext cx="8686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63"/>
          <a:stretch/>
        </p:blipFill>
        <p:spPr>
          <a:xfrm>
            <a:off x="-61954" y="68903"/>
            <a:ext cx="21664654" cy="491941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1524</TotalTime>
  <Words>62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Executivo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Nathalia Pase da Silva</cp:lastModifiedBy>
  <cp:revision>66</cp:revision>
  <cp:lastPrinted>2015-10-30T18:41:32Z</cp:lastPrinted>
  <dcterms:created xsi:type="dcterms:W3CDTF">2015-11-18T10:59:25Z</dcterms:created>
  <dcterms:modified xsi:type="dcterms:W3CDTF">2019-10-24T19:12:05Z</dcterms:modified>
</cp:coreProperties>
</file>